
<file path=[Content_Types].xml><?xml version="1.0" encoding="utf-8"?>
<Types xmlns="http://schemas.openxmlformats.org/package/2006/content-types"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sldIdLst>
    <p:sldId id="256" r:id="rId2"/>
    <p:sldId id="257" r:id="rId3"/>
    <p:sldId id="263" r:id="rId4"/>
    <p:sldId id="258" r:id="rId5"/>
    <p:sldId id="266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7" autoAdjust="0"/>
    <p:restoredTop sz="86418" autoAdjust="0"/>
  </p:normalViewPr>
  <p:slideViewPr>
    <p:cSldViewPr snapToObjects="1">
      <p:cViewPr varScale="1">
        <p:scale>
          <a:sx n="92" d="100"/>
          <a:sy n="92" d="100"/>
        </p:scale>
        <p:origin x="597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2" y="4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2B8B-0974-2843-BB60-D828442381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2B8B-0974-2843-BB60-D828442381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2B8B-0974-2843-BB60-D828442381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2B8B-0974-2843-BB60-D828442381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2B8B-0974-2843-BB60-D828442381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2B8B-0974-2843-BB60-D828442381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2B8B-0974-2843-BB60-D828442381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2B8B-0974-2843-BB60-D828442381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972B8B-0974-2843-BB60-D828442381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7747CE-B61B-E147-BABE-C860425AC1C0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972B8B-0974-2843-BB60-D828442381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 advClick="0"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K2vhpa1UlI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5181600"/>
            <a:ext cx="5257800" cy="1295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4800" i="1" dirty="0">
                <a:solidFill>
                  <a:srgbClr val="66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skerville SemiBold"/>
                <a:cs typeface="Baskerville SemiBold"/>
              </a:rPr>
              <a:t>IC Columbarium and Prayer Garden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706034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*Artist’s rendering – not exact representation</a:t>
            </a:r>
          </a:p>
        </p:txBody>
      </p:sp>
      <p:pic>
        <p:nvPicPr>
          <p:cNvPr id="8" name="Picture 7" descr="IMMACULATE CONCEPCION 2C.pdf"/>
          <p:cNvPicPr>
            <a:picLocks noChangeAspect="1"/>
          </p:cNvPicPr>
          <p:nvPr/>
        </p:nvPicPr>
        <p:blipFill rotWithShape="1">
          <a:blip r:embed="rId2"/>
          <a:srcRect t="1129"/>
          <a:stretch/>
        </p:blipFill>
        <p:spPr>
          <a:xfrm>
            <a:off x="0" y="0"/>
            <a:ext cx="9144000" cy="46027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N1901P63014C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86400" y="1981200"/>
            <a:ext cx="3276600" cy="41207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800600" y="6101941"/>
            <a:ext cx="411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“I Am the Resurrection and the Life.”</a:t>
            </a:r>
            <a:r>
              <a:rPr lang="en-US" sz="2400" i="1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en-US" sz="1600" i="1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– John 11:21-27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66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skerville SemiBold"/>
              </a:rPr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Autofit/>
          </a:bodyPr>
          <a:lstStyle/>
          <a:p>
            <a:pPr marL="0" indent="0">
              <a:buClr>
                <a:srgbClr val="660066"/>
              </a:buClr>
              <a:buNone/>
            </a:pPr>
            <a:r>
              <a:rPr lang="en-US" sz="3200" dirty="0"/>
              <a:t>The Catholic Church has accepted cremation since 1963,</a:t>
            </a:r>
          </a:p>
          <a:p>
            <a:pPr marL="0" indent="0">
              <a:buClr>
                <a:srgbClr val="660066"/>
              </a:buClr>
              <a:buNone/>
            </a:pPr>
            <a:endParaRPr lang="en-US" sz="3200" dirty="0"/>
          </a:p>
          <a:p>
            <a:pPr marL="0" indent="0">
              <a:buClr>
                <a:srgbClr val="660066"/>
              </a:buClr>
              <a:buNone/>
            </a:pPr>
            <a:endParaRPr lang="en-US" sz="3200" dirty="0"/>
          </a:p>
          <a:p>
            <a:pPr marL="0" indent="0">
              <a:buClr>
                <a:srgbClr val="660066"/>
              </a:buClr>
              <a:buNone/>
            </a:pPr>
            <a:endParaRPr lang="en-US" sz="3200" dirty="0"/>
          </a:p>
          <a:p>
            <a:pPr marL="0" indent="0">
              <a:buClr>
                <a:srgbClr val="660066"/>
              </a:buClr>
              <a:buNone/>
            </a:pPr>
            <a:endParaRPr lang="en-US" sz="3200" dirty="0"/>
          </a:p>
          <a:p>
            <a:pPr marL="0" indent="0">
              <a:buClr>
                <a:srgbClr val="660066"/>
              </a:buClr>
              <a:buNone/>
            </a:pPr>
            <a:endParaRPr lang="en-US" sz="3200" dirty="0"/>
          </a:p>
          <a:p>
            <a:pPr marL="0" indent="0">
              <a:buClr>
                <a:srgbClr val="660066"/>
              </a:buClr>
              <a:buNone/>
            </a:pPr>
            <a:r>
              <a:rPr lang="en-US" sz="3200" dirty="0"/>
              <a:t>yet maintains ashes are to be treated with the same respect as corporal remains. </a:t>
            </a:r>
          </a:p>
        </p:txBody>
      </p:sp>
      <p:pic>
        <p:nvPicPr>
          <p:cNvPr id="1028" name="Picture 4" descr="Catholics &amp; Cremation (Full Article) – Catholic Cemeteries">
            <a:extLst>
              <a:ext uri="{FF2B5EF4-FFF2-40B4-BE49-F238E27FC236}">
                <a16:creationId xmlns:a16="http://schemas.microsoft.com/office/drawing/2014/main" id="{DB13F8AE-57BB-445B-BD27-D000FDFF7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412229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66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skerville SemiBold"/>
              </a:rPr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Autofit/>
          </a:bodyPr>
          <a:lstStyle/>
          <a:p>
            <a:pPr marL="0" indent="0">
              <a:buClr>
                <a:srgbClr val="660066"/>
              </a:buClr>
              <a:buNone/>
            </a:pPr>
            <a:r>
              <a:rPr lang="en-US" sz="3600" dirty="0">
                <a:ea typeface="Calisto MT"/>
                <a:cs typeface="Times New Roman"/>
              </a:rPr>
              <a:t>IC is </a:t>
            </a:r>
            <a:r>
              <a:rPr lang="en-US" sz="3600" b="1" dirty="0">
                <a:ea typeface="Calisto MT"/>
                <a:cs typeface="Times New Roman"/>
              </a:rPr>
              <a:t>1</a:t>
            </a:r>
            <a:r>
              <a:rPr lang="en-US" sz="3600" dirty="0">
                <a:ea typeface="Calisto MT"/>
                <a:cs typeface="Times New Roman"/>
              </a:rPr>
              <a:t> of  </a:t>
            </a:r>
            <a:r>
              <a:rPr lang="en-US" sz="3600" b="1" dirty="0">
                <a:ea typeface="Calisto MT"/>
                <a:cs typeface="Times New Roman"/>
              </a:rPr>
              <a:t>6</a:t>
            </a:r>
            <a:r>
              <a:rPr lang="en-US" sz="3600" dirty="0">
                <a:ea typeface="Calisto MT"/>
                <a:cs typeface="Times New Roman"/>
              </a:rPr>
              <a:t> parishes </a:t>
            </a:r>
            <a:r>
              <a:rPr lang="en-US" sz="2800" dirty="0">
                <a:ea typeface="Calisto MT"/>
                <a:cs typeface="Times New Roman"/>
              </a:rPr>
              <a:t>within the Superior Diocese that either has, or is in the process of creating, a columbarium as an option for inurnment.</a:t>
            </a:r>
          </a:p>
          <a:p>
            <a:pPr marL="0" indent="0">
              <a:buClr>
                <a:srgbClr val="660066"/>
              </a:buClr>
              <a:buNone/>
            </a:pPr>
            <a:endParaRPr lang="en-US" sz="1400" dirty="0">
              <a:ea typeface="Calisto MT"/>
              <a:cs typeface="Times New Roman"/>
            </a:endParaRPr>
          </a:p>
          <a:p>
            <a:pPr>
              <a:buClr>
                <a:srgbClr val="660066"/>
              </a:buClr>
            </a:pPr>
            <a:r>
              <a:rPr lang="en-US" dirty="0">
                <a:cs typeface="Times New Roman"/>
              </a:rPr>
              <a:t>Immaculate Conception, Grantsburg – 2020</a:t>
            </a:r>
          </a:p>
          <a:p>
            <a:pPr>
              <a:buClr>
                <a:srgbClr val="660066"/>
              </a:buClr>
            </a:pPr>
            <a:r>
              <a:rPr lang="en-US" dirty="0">
                <a:cs typeface="Times New Roman"/>
              </a:rPr>
              <a:t>Our Lady of Lourdes, Dobie – 2020</a:t>
            </a:r>
            <a:endParaRPr lang="en-US" dirty="0"/>
          </a:p>
          <a:p>
            <a:pPr>
              <a:buClr>
                <a:srgbClr val="660066"/>
              </a:buClr>
            </a:pPr>
            <a:r>
              <a:rPr lang="en-US" dirty="0">
                <a:cs typeface="Times New Roman"/>
              </a:rPr>
              <a:t>St. Joseph, Hayward – 2019</a:t>
            </a:r>
          </a:p>
          <a:p>
            <a:pPr>
              <a:buClr>
                <a:srgbClr val="660066"/>
              </a:buClr>
            </a:pPr>
            <a:r>
              <a:rPr lang="en-US" dirty="0">
                <a:cs typeface="Times New Roman"/>
              </a:rPr>
              <a:t>Immaculate Conception, New Richmond – 2019</a:t>
            </a:r>
          </a:p>
          <a:p>
            <a:pPr>
              <a:buClr>
                <a:srgbClr val="660066"/>
              </a:buClr>
            </a:pPr>
            <a:r>
              <a:rPr lang="en-US" dirty="0">
                <a:cs typeface="Times New Roman"/>
              </a:rPr>
              <a:t>Our Lady of the Lakes, Ashland 2017</a:t>
            </a:r>
          </a:p>
          <a:p>
            <a:pPr>
              <a:buClr>
                <a:srgbClr val="660066"/>
              </a:buClr>
            </a:pPr>
            <a:r>
              <a:rPr lang="en-US" dirty="0">
                <a:cs typeface="Times New Roman"/>
              </a:rPr>
              <a:t>St. Patrick’s, Hudson - 2012</a:t>
            </a:r>
          </a:p>
          <a:p>
            <a:pPr>
              <a:buClr>
                <a:srgbClr val="660066"/>
              </a:buClr>
            </a:pPr>
            <a:endParaRPr lang="en-US" sz="2800" dirty="0">
              <a:cs typeface="Times New Roman"/>
            </a:endParaRPr>
          </a:p>
        </p:txBody>
      </p:sp>
      <p:pic>
        <p:nvPicPr>
          <p:cNvPr id="2050" name="Picture 2" descr="Diocese of Superior">
            <a:extLst>
              <a:ext uri="{FF2B5EF4-FFF2-40B4-BE49-F238E27FC236}">
                <a16:creationId xmlns:a16="http://schemas.microsoft.com/office/drawing/2014/main" id="{E8AE6374-6E0F-49D1-A327-3F916F1C5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40417"/>
            <a:ext cx="3200400" cy="121278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66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skerville SemiBold"/>
              </a:rPr>
              <a:t>What is a Columbarium?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429000" cy="3763963"/>
          </a:xfrm>
        </p:spPr>
        <p:txBody>
          <a:bodyPr>
            <a:normAutofit/>
          </a:bodyPr>
          <a:lstStyle/>
          <a:p>
            <a:pPr>
              <a:buClr>
                <a:srgbClr val="660066"/>
              </a:buClr>
            </a:pPr>
            <a:r>
              <a:rPr lang="en-US" sz="3200" dirty="0">
                <a:cs typeface="Times New Roman"/>
              </a:rPr>
              <a:t>An above-ground structure</a:t>
            </a:r>
          </a:p>
          <a:p>
            <a:pPr>
              <a:buClr>
                <a:srgbClr val="660066"/>
              </a:buClr>
            </a:pPr>
            <a:r>
              <a:rPr lang="en-US" sz="3200" dirty="0">
                <a:cs typeface="Times New Roman"/>
              </a:rPr>
              <a:t>Designed to house cremains </a:t>
            </a:r>
            <a:r>
              <a:rPr lang="en-US" sz="2800" dirty="0">
                <a:cs typeface="Times New Roman"/>
              </a:rPr>
              <a:t>(person’s cremated remains)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E2761-5676-4016-9AAF-FF1A0F927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415381"/>
            <a:ext cx="500922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1800000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66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skerville SemiBold"/>
              </a:rPr>
              <a:t>What is a Columbarium?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429000" cy="3763963"/>
          </a:xfrm>
        </p:spPr>
        <p:txBody>
          <a:bodyPr>
            <a:normAutofit/>
          </a:bodyPr>
          <a:lstStyle/>
          <a:p>
            <a:pPr>
              <a:buClr>
                <a:srgbClr val="660066"/>
              </a:buClr>
            </a:pPr>
            <a:r>
              <a:rPr lang="en-US" sz="3200" dirty="0">
                <a:cs typeface="Times New Roman"/>
              </a:rPr>
              <a:t>System of niches, designed for maximum security</a:t>
            </a:r>
          </a:p>
          <a:p>
            <a:pPr>
              <a:buClr>
                <a:srgbClr val="660066"/>
              </a:buClr>
            </a:pPr>
            <a:r>
              <a:rPr lang="en-US" sz="3200" dirty="0">
                <a:cs typeface="Times New Roman"/>
              </a:rPr>
              <a:t>Niche = secured compartment, holds 1-2 urns </a:t>
            </a:r>
            <a:endParaRPr lang="en-US" sz="2800" dirty="0">
              <a:cs typeface="Times New Roman"/>
            </a:endParaRPr>
          </a:p>
        </p:txBody>
      </p:sp>
      <p:pic>
        <p:nvPicPr>
          <p:cNvPr id="6" name="Online Media 5" title="The Columbarium &amp; The Church Memorial Garden">
            <a:hlinkClick r:id="" action="ppaction://media"/>
            <a:extLst>
              <a:ext uri="{FF2B5EF4-FFF2-40B4-BE49-F238E27FC236}">
                <a16:creationId xmlns:a16="http://schemas.microsoft.com/office/drawing/2014/main" id="{B05583BB-C001-40FA-9AF6-5C08338593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98239" y="2427504"/>
            <a:ext cx="488034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1800000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AB9A8B-0E5B-4ED0-BA48-541C27B933BB}"/>
              </a:ext>
            </a:extLst>
          </p:cNvPr>
          <p:cNvSpPr txBox="1"/>
          <p:nvPr/>
        </p:nvSpPr>
        <p:spPr>
          <a:xfrm>
            <a:off x="304800" y="6324600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*Video credit: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Architarium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 (https://youtu.be/wK2vhpa1UlI)</a:t>
            </a:r>
          </a:p>
        </p:txBody>
      </p:sp>
    </p:spTree>
    <p:extLst>
      <p:ext uri="{BB962C8B-B14F-4D97-AF65-F5344CB8AC3E}">
        <p14:creationId xmlns:p14="http://schemas.microsoft.com/office/powerpoint/2010/main" val="12380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35000">
        <p14:prism/>
      </p:transition>
    </mc:Choice>
    <mc:Fallback xmlns="">
      <p:transition spd="slow" advClick="0" advTm="1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66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skerville SemiBold"/>
              </a:rPr>
              <a:t>IC’s Memory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33601"/>
            <a:ext cx="3952411" cy="4419599"/>
          </a:xfrm>
        </p:spPr>
        <p:txBody>
          <a:bodyPr>
            <a:normAutofit fontScale="92500"/>
          </a:bodyPr>
          <a:lstStyle/>
          <a:p>
            <a:pPr>
              <a:buClr>
                <a:srgbClr val="660066"/>
              </a:buClr>
              <a:buFont typeface="Arial"/>
              <a:buChar char="•"/>
            </a:pPr>
            <a:r>
              <a:rPr lang="en-US" sz="3500" dirty="0"/>
              <a:t>Honor loved ones interred elsewhere</a:t>
            </a:r>
          </a:p>
          <a:p>
            <a:pPr marL="0" indent="0">
              <a:buClr>
                <a:srgbClr val="660066"/>
              </a:buClr>
              <a:buNone/>
            </a:pPr>
            <a:endParaRPr lang="en-US" sz="1500" dirty="0"/>
          </a:p>
          <a:p>
            <a:pPr>
              <a:buClr>
                <a:srgbClr val="660066"/>
              </a:buClr>
              <a:buFont typeface="Arial"/>
              <a:buChar char="•"/>
            </a:pPr>
            <a:r>
              <a:rPr lang="en-US" sz="3500" dirty="0"/>
              <a:t>Inscription includes:</a:t>
            </a:r>
          </a:p>
          <a:p>
            <a:pPr lvl="1">
              <a:buClr>
                <a:srgbClr val="660066"/>
              </a:buClr>
              <a:buFont typeface="Arial"/>
              <a:buChar char="•"/>
            </a:pPr>
            <a:r>
              <a:rPr lang="en-US" sz="3000" dirty="0"/>
              <a:t>Name</a:t>
            </a:r>
          </a:p>
          <a:p>
            <a:pPr lvl="1">
              <a:buClr>
                <a:srgbClr val="660066"/>
              </a:buClr>
              <a:buFont typeface="Arial"/>
              <a:buChar char="•"/>
            </a:pPr>
            <a:r>
              <a:rPr lang="en-US" sz="3000" dirty="0"/>
              <a:t>DOB/DOD</a:t>
            </a:r>
          </a:p>
          <a:p>
            <a:pPr lvl="1">
              <a:buClr>
                <a:srgbClr val="660066"/>
              </a:buClr>
              <a:buFont typeface="Arial"/>
              <a:buChar char="•"/>
            </a:pPr>
            <a:r>
              <a:rPr lang="en-US" sz="3000" dirty="0"/>
              <a:t>Where the individual is laid to rest</a:t>
            </a:r>
          </a:p>
        </p:txBody>
      </p:sp>
      <p:pic>
        <p:nvPicPr>
          <p:cNvPr id="5" name="Picture 4" descr="MEMORY WALL PLAQUE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611" y="2415381"/>
            <a:ext cx="3657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1800000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1901P63014C.eps">
            <a:extLst>
              <a:ext uri="{FF2B5EF4-FFF2-40B4-BE49-F238E27FC236}">
                <a16:creationId xmlns:a16="http://schemas.microsoft.com/office/drawing/2014/main" id="{13D82B8D-6B0F-42A5-B003-99801713649D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62600" y="152400"/>
            <a:ext cx="3276600" cy="41207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688"/>
            <a:ext cx="8229600" cy="896112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66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skerville SemiBold"/>
              </a:rPr>
              <a:t>Funding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495800"/>
          </a:xfrm>
        </p:spPr>
        <p:txBody>
          <a:bodyPr>
            <a:normAutofit/>
          </a:bodyPr>
          <a:lstStyle/>
          <a:p>
            <a:pPr>
              <a:buClr>
                <a:srgbClr val="660066"/>
              </a:buClr>
            </a:pPr>
            <a:r>
              <a:rPr lang="en-US" sz="2800" dirty="0"/>
              <a:t>Donations </a:t>
            </a:r>
          </a:p>
          <a:p>
            <a:pPr>
              <a:buClr>
                <a:srgbClr val="660066"/>
              </a:buClr>
            </a:pPr>
            <a:r>
              <a:rPr lang="en-US" sz="2800" dirty="0"/>
              <a:t>Niche Sales </a:t>
            </a:r>
          </a:p>
          <a:p>
            <a:pPr>
              <a:buClr>
                <a:srgbClr val="660066"/>
              </a:buClr>
            </a:pPr>
            <a:r>
              <a:rPr lang="en-US" sz="2800" dirty="0"/>
              <a:t>Memory Wall Inscriptions</a:t>
            </a:r>
          </a:p>
          <a:p>
            <a:pPr>
              <a:buClr>
                <a:srgbClr val="660066"/>
              </a:buClr>
            </a:pPr>
            <a:r>
              <a:rPr lang="en-US" sz="2800" dirty="0"/>
              <a:t>Memorials</a:t>
            </a:r>
          </a:p>
          <a:p>
            <a:pPr>
              <a:buClr>
                <a:srgbClr val="660066"/>
              </a:buClr>
            </a:pPr>
            <a:r>
              <a:rPr lang="en-US" sz="2800" dirty="0"/>
              <a:t>Volunteer help – greatly reduces overall cost!</a:t>
            </a:r>
          </a:p>
          <a:p>
            <a:pPr>
              <a:buClr>
                <a:srgbClr val="660066"/>
              </a:buClr>
            </a:pPr>
            <a:r>
              <a:rPr lang="en-US" sz="2800" dirty="0"/>
              <a:t>Local contractors – pledging to donate time</a:t>
            </a:r>
          </a:p>
          <a:p>
            <a:pPr>
              <a:buClr>
                <a:srgbClr val="660066"/>
              </a:buClr>
            </a:pPr>
            <a:r>
              <a:rPr lang="en-US" sz="2800" dirty="0"/>
              <a:t>Prayers – warmly welcomed, for the success of this important community ministry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i="1" dirty="0">
                <a:solidFill>
                  <a:srgbClr val="66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skerville SemiBold"/>
              </a:rPr>
              <a:t>IC Columbarium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000" b="1" dirty="0"/>
              <a:t>Deacon Stan Marczak (Admin): </a:t>
            </a:r>
            <a:r>
              <a:rPr lang="en-US" sz="2000" b="1" i="1" dirty="0"/>
              <a:t>marczak@grantsburgtelcom.net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000" b="1" dirty="0"/>
              <a:t>Kerri Harter (Chair): 715-463-2461 – </a:t>
            </a:r>
            <a:r>
              <a:rPr lang="en-US" sz="2000" b="1" i="1" dirty="0"/>
              <a:t>now@grantsburgtelcom.net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Stephanie Wickstrom (Recorder): 715-791-0391 - </a:t>
            </a:r>
            <a:r>
              <a:rPr lang="en-US" sz="2000" i="1" dirty="0"/>
              <a:t>smjudd@yahoo.com</a:t>
            </a:r>
            <a:endParaRPr lang="en-US" sz="2000" dirty="0"/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sz="2000" dirty="0"/>
              <a:t>Dave Wibben (Fund-raising): 612-803-6384 – </a:t>
            </a:r>
            <a:r>
              <a:rPr lang="en-US" sz="2000" i="1" dirty="0"/>
              <a:t>drwibben@gmail.com</a:t>
            </a:r>
            <a:endParaRPr lang="en-US" sz="2000" dirty="0"/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sz="2000" dirty="0"/>
              <a:t>Betty Peer (Fund-raising): 715-689-2940 - </a:t>
            </a:r>
            <a:r>
              <a:rPr lang="en-US" sz="2000" i="1" dirty="0"/>
              <a:t>peersb1937@gmail.com</a:t>
            </a:r>
            <a:endParaRPr lang="en-US" sz="2000" dirty="0"/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sz="2000" dirty="0"/>
              <a:t>Shari Harter: 715-791-4839 - </a:t>
            </a:r>
            <a:r>
              <a:rPr lang="en-US" sz="2000" i="1" dirty="0"/>
              <a:t>shariharter@hotmail.com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nfusion">
      <a:majorFont>
        <a:latin typeface="Mistral"/>
        <a:ea typeface=""/>
        <a:cs typeface=""/>
        <a:font script="Jpan" typeface="ＤＦＰ行書体"/>
      </a:majorFont>
      <a:minorFont>
        <a:latin typeface="Candara"/>
        <a:ea typeface=""/>
        <a:cs typeface=""/>
        <a:font script="Jpan" typeface="メイリオ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304</TotalTime>
  <Words>313</Words>
  <Application>Microsoft Office PowerPoint</Application>
  <PresentationFormat>On-screen Show (4:3)</PresentationFormat>
  <Paragraphs>55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Agency FB</vt:lpstr>
      <vt:lpstr>Arial</vt:lpstr>
      <vt:lpstr>Baskerville SemiBold</vt:lpstr>
      <vt:lpstr>Candara</vt:lpstr>
      <vt:lpstr>Mistral</vt:lpstr>
      <vt:lpstr>Wingdings 2</vt:lpstr>
      <vt:lpstr>Flow</vt:lpstr>
      <vt:lpstr>IC Columbarium and Prayer Garden</vt:lpstr>
      <vt:lpstr>Did you know?</vt:lpstr>
      <vt:lpstr>Did you know?</vt:lpstr>
      <vt:lpstr>What is a Columbarium?</vt:lpstr>
      <vt:lpstr>What is a Columbarium?</vt:lpstr>
      <vt:lpstr>IC’s Memory Wall</vt:lpstr>
      <vt:lpstr>Funding and Support</vt:lpstr>
      <vt:lpstr>IC Columbarium Committee</vt:lpstr>
    </vt:vector>
  </TitlesOfParts>
  <Company>lilmac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 Columbarium/Prayer Garden</dc:title>
  <dc:creator>Kerri Harter</dc:creator>
  <cp:lastModifiedBy>Wickstrom Farms</cp:lastModifiedBy>
  <cp:revision>30</cp:revision>
  <dcterms:created xsi:type="dcterms:W3CDTF">2020-06-02T22:48:55Z</dcterms:created>
  <dcterms:modified xsi:type="dcterms:W3CDTF">2020-06-03T18:30:59Z</dcterms:modified>
</cp:coreProperties>
</file>